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47A"/>
    <a:srgbClr val="130A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_tradn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FC158EA-2341-4B69-9BE7-A21491F92702}" type="datetimeFigureOut">
              <a:rPr lang="es-ES_tradnl" smtClean="0"/>
              <a:pPr/>
              <a:t>21/01/2010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A81FAFB-9C5F-4A59-91B2-A815EB522DEC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0"/>
            <a:ext cx="7851648" cy="1828800"/>
          </a:xfrm>
        </p:spPr>
        <p:txBody>
          <a:bodyPr/>
          <a:lstStyle/>
          <a:p>
            <a:pPr algn="ctr"/>
            <a:r>
              <a:rPr lang="es-ES" dirty="0" smtClean="0">
                <a:solidFill>
                  <a:srgbClr val="CA047A"/>
                </a:solidFill>
                <a:latin typeface="Comic Sans MS" pitchFamily="66" charset="0"/>
              </a:rPr>
              <a:t> *El disco Duro*</a:t>
            </a:r>
            <a:endParaRPr lang="es-ES_tradnl" dirty="0">
              <a:solidFill>
                <a:srgbClr val="CA047A"/>
              </a:solidFill>
              <a:latin typeface="Comic Sans MS" pitchFamily="66" charset="0"/>
            </a:endParaRPr>
          </a:p>
        </p:txBody>
      </p:sp>
      <p:sp>
        <p:nvSpPr>
          <p:cNvPr id="5" name="2 Subtítulo"/>
          <p:cNvSpPr>
            <a:spLocks noGrp="1"/>
          </p:cNvSpPr>
          <p:nvPr>
            <p:ph type="subTitle" idx="1"/>
          </p:nvPr>
        </p:nvSpPr>
        <p:spPr>
          <a:xfrm>
            <a:off x="5072066" y="3071810"/>
            <a:ext cx="3395658" cy="3629488"/>
          </a:xfrm>
        </p:spPr>
        <p:txBody>
          <a:bodyPr>
            <a:normAutofit/>
          </a:bodyPr>
          <a:lstStyle/>
          <a:p>
            <a:pPr algn="l"/>
            <a:r>
              <a:rPr lang="es-ES" sz="1800" dirty="0" smtClean="0">
                <a:solidFill>
                  <a:schemeClr val="bg1"/>
                </a:solidFill>
                <a:latin typeface="Comic Sans MS" pitchFamily="66" charset="0"/>
              </a:rPr>
              <a:t>1.¿Qué es? </a:t>
            </a:r>
          </a:p>
          <a:p>
            <a:pPr algn="l"/>
            <a:r>
              <a:rPr lang="es-ES" sz="1800" dirty="0" smtClean="0">
                <a:solidFill>
                  <a:schemeClr val="bg1"/>
                </a:solidFill>
                <a:latin typeface="Comic Sans MS" pitchFamily="66" charset="0"/>
              </a:rPr>
              <a:t>2.¿Para Qué Sirve?</a:t>
            </a:r>
          </a:p>
          <a:p>
            <a:pPr algn="l"/>
            <a:r>
              <a:rPr lang="es-ES" sz="1800" dirty="0" smtClean="0">
                <a:solidFill>
                  <a:schemeClr val="bg1"/>
                </a:solidFill>
                <a:latin typeface="Comic Sans MS" pitchFamily="66" charset="0"/>
              </a:rPr>
              <a:t>3.¿Que significa Duro?</a:t>
            </a:r>
          </a:p>
          <a:p>
            <a:pPr algn="l"/>
            <a:r>
              <a:rPr lang="es-ES" sz="1800" dirty="0" smtClean="0">
                <a:solidFill>
                  <a:schemeClr val="bg1"/>
                </a:solidFill>
                <a:latin typeface="Comic Sans MS" pitchFamily="66" charset="0"/>
              </a:rPr>
              <a:t>4.Sus componentes</a:t>
            </a:r>
          </a:p>
        </p:txBody>
      </p:sp>
      <p:pic>
        <p:nvPicPr>
          <p:cNvPr id="4" name="3 Imagen" descr="disco-du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14662"/>
            <a:ext cx="3643338" cy="364333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7030A0"/>
                </a:solidFill>
                <a:latin typeface="Comic Sans MS" pitchFamily="66" charset="0"/>
              </a:rPr>
              <a:t>    ¿Qué es el disco duro?</a:t>
            </a:r>
            <a:endParaRPr lang="es-ES_tradnl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chemeClr val="bg1"/>
                </a:solidFill>
                <a:latin typeface="Comic Sans MS" pitchFamily="66" charset="0"/>
              </a:rPr>
              <a:t>Un disco duro (del inglés </a:t>
            </a:r>
            <a:r>
              <a:rPr lang="es-ES_tradnl" b="1" dirty="0" err="1" smtClean="0">
                <a:solidFill>
                  <a:schemeClr val="bg1"/>
                </a:solidFill>
                <a:latin typeface="Comic Sans MS" pitchFamily="66" charset="0"/>
              </a:rPr>
              <a:t>hard</a:t>
            </a:r>
            <a:r>
              <a:rPr lang="es-ES_tradnl" b="1" dirty="0" smtClean="0">
                <a:solidFill>
                  <a:schemeClr val="bg1"/>
                </a:solidFill>
                <a:latin typeface="Comic Sans MS" pitchFamily="66" charset="0"/>
              </a:rPr>
              <a:t> disk (HD) es un disco magnético en el que puedes almacenar datos de ordenador.</a:t>
            </a:r>
          </a:p>
          <a:p>
            <a:endParaRPr lang="es-ES_tradnl" dirty="0">
              <a:latin typeface="Comic Sans MS" pitchFamily="66" charset="0"/>
            </a:endParaRPr>
          </a:p>
        </p:txBody>
      </p:sp>
      <p:pic>
        <p:nvPicPr>
          <p:cNvPr id="4" name="3 Imagen" descr="disco du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3571876"/>
            <a:ext cx="3071834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 smtClean="0">
                <a:latin typeface="Comic Sans MS" pitchFamily="66" charset="0"/>
              </a:rPr>
              <a:t>¿Para Que sirve el disco duro?</a:t>
            </a:r>
            <a:endParaRPr lang="es-ES_tradnl" sz="4000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es-ES_tradnl" sz="2000" dirty="0" smtClean="0">
                <a:solidFill>
                  <a:schemeClr val="bg1"/>
                </a:solidFill>
                <a:latin typeface="Comic Sans MS" pitchFamily="66" charset="0"/>
              </a:rPr>
              <a:t>El disco duro es la parte de tu ordenador que contiene la información electrónica y donde se almacenan todos los programas (software). Es uno de los componentes del hardware más importantes dentro de tu PC. </a:t>
            </a:r>
          </a:p>
          <a:p>
            <a:endParaRPr lang="es-ES_tradnl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" name="3 Imagen" descr="discos-duros-hd-samsung-500gb-sata-ii7200-rpm-(hd501lj)-1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3500438"/>
            <a:ext cx="3819528" cy="3147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¿Qué significa el termino Duro?</a:t>
            </a:r>
            <a:endParaRPr lang="es-ES_tradnl" sz="40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>
                <a:solidFill>
                  <a:schemeClr val="bg1"/>
                </a:solidFill>
                <a:latin typeface="Comic Sans MS" pitchFamily="66" charset="0"/>
              </a:rPr>
              <a:t>El término </a:t>
            </a:r>
            <a:r>
              <a:rPr lang="es-ES_tradnl" b="1" i="1" dirty="0" smtClean="0">
                <a:solidFill>
                  <a:schemeClr val="bg1"/>
                </a:solidFill>
                <a:latin typeface="Comic Sans MS" pitchFamily="66" charset="0"/>
              </a:rPr>
              <a:t>duro</a:t>
            </a:r>
            <a:r>
              <a:rPr lang="es-ES_tradnl" dirty="0" smtClean="0">
                <a:solidFill>
                  <a:schemeClr val="bg1"/>
                </a:solidFill>
                <a:latin typeface="Comic Sans MS" pitchFamily="66" charset="0"/>
              </a:rPr>
              <a:t> se utiliza para diferenciarlo del </a:t>
            </a:r>
            <a:r>
              <a:rPr lang="es-ES_tradnl" i="1" dirty="0" smtClean="0">
                <a:solidFill>
                  <a:schemeClr val="bg1"/>
                </a:solidFill>
                <a:latin typeface="Comic Sans MS" pitchFamily="66" charset="0"/>
              </a:rPr>
              <a:t>disco flexible</a:t>
            </a:r>
            <a:r>
              <a:rPr lang="es-ES_tradnl" dirty="0" smtClean="0">
                <a:solidFill>
                  <a:schemeClr val="bg1"/>
                </a:solidFill>
                <a:latin typeface="Comic Sans MS" pitchFamily="66" charset="0"/>
              </a:rPr>
              <a:t> o disquete (</a:t>
            </a:r>
            <a:r>
              <a:rPr lang="es-ES_tradnl" dirty="0" err="1" smtClean="0">
                <a:solidFill>
                  <a:schemeClr val="bg1"/>
                </a:solidFill>
                <a:latin typeface="Comic Sans MS" pitchFamily="66" charset="0"/>
              </a:rPr>
              <a:t>floppy</a:t>
            </a:r>
            <a:r>
              <a:rPr lang="es-ES_tradnl" dirty="0" smtClean="0">
                <a:solidFill>
                  <a:schemeClr val="bg1"/>
                </a:solidFill>
                <a:latin typeface="Comic Sans MS" pitchFamily="66" charset="0"/>
              </a:rPr>
              <a:t> en inglés). Los discos duros pueden almacenar muchos más datos y son más rápidos que los disquetes. Por ejemplo, un disco duro puede llegar a almacenar más de 100 gigabytes, mientras que la mayoría de los disquetes tienen una memoria máxima de 1.4 megabytes. </a:t>
            </a:r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Componentes del disco Duro</a:t>
            </a:r>
            <a:endParaRPr lang="es-ES_tradnl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2971792" cy="2903514"/>
          </a:xfrm>
        </p:spPr>
        <p:txBody>
          <a:bodyPr>
            <a:noAutofit/>
          </a:bodyPr>
          <a:lstStyle/>
          <a:p>
            <a:r>
              <a:rPr lang="es-ES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Normalmente el disco duro consiste en varios discos o platos. </a:t>
            </a:r>
            <a:r>
              <a:rPr lang="es-ES_tradnl" sz="1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Cada disco requiere dos cabezales de lectura/grabación, uno para cada lado. Todos los cabezales de lectura/grabación están unidos a un solo brazo de acceso, de modo que no puedan moverse independientemente. Cada disco tiene el mismo número de pistas, y a la parte de la pista que corta a través de todos los discos se le llama cilindro</a:t>
            </a:r>
            <a:r>
              <a:rPr lang="es-ES_tradnl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. </a:t>
            </a:r>
            <a:endParaRPr lang="es-ES_tradnl" sz="1400" b="1" dirty="0">
              <a:solidFill>
                <a:schemeClr val="bg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3 Imagen" descr="Cilindro_Cabeza_Sect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1142984"/>
            <a:ext cx="3429024" cy="3689630"/>
          </a:xfrm>
          <a:prstGeom prst="rect">
            <a:avLst/>
          </a:prstGeom>
        </p:spPr>
      </p:pic>
      <p:sp>
        <p:nvSpPr>
          <p:cNvPr id="5" name="4 Flecha derecha"/>
          <p:cNvSpPr/>
          <p:nvPr/>
        </p:nvSpPr>
        <p:spPr>
          <a:xfrm>
            <a:off x="3643306" y="1928802"/>
            <a:ext cx="214314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5 Flecha derecha"/>
          <p:cNvSpPr/>
          <p:nvPr/>
        </p:nvSpPr>
        <p:spPr>
          <a:xfrm>
            <a:off x="3643306" y="2857496"/>
            <a:ext cx="214314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6 Flecha derecha"/>
          <p:cNvSpPr/>
          <p:nvPr/>
        </p:nvSpPr>
        <p:spPr>
          <a:xfrm>
            <a:off x="3786182" y="3929066"/>
            <a:ext cx="200026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Componentes del disco duro</a:t>
            </a:r>
            <a:endParaRPr lang="es-ES_tradnl" dirty="0">
              <a:latin typeface="Comic Sans MS" pitchFamily="66" charset="0"/>
            </a:endParaRPr>
          </a:p>
        </p:txBody>
      </p:sp>
      <p:pic>
        <p:nvPicPr>
          <p:cNvPr id="4" name="3 Marcador de contenido" descr="estructura logica de un disco dur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571612"/>
            <a:ext cx="5429288" cy="506281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8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FIN..!!  </a:t>
            </a:r>
            <a:endParaRPr lang="es-ES_tradnl" sz="8800" dirty="0">
              <a:solidFill>
                <a:schemeClr val="bg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</TotalTime>
  <Words>258</Words>
  <Application>Microsoft Office PowerPoint</Application>
  <PresentationFormat>Presentación en pantalla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Brío</vt:lpstr>
      <vt:lpstr> *El disco Duro*</vt:lpstr>
      <vt:lpstr>    ¿Qué es el disco duro?</vt:lpstr>
      <vt:lpstr>¿Para Que sirve el disco duro?</vt:lpstr>
      <vt:lpstr>¿Qué significa el termino Duro?</vt:lpstr>
      <vt:lpstr>Componentes del disco Duro</vt:lpstr>
      <vt:lpstr>Componentes del disco duro</vt:lpstr>
      <vt:lpstr>FIN..!!  </vt:lpstr>
    </vt:vector>
  </TitlesOfParts>
  <Company>Gobierno de Canarias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*El disco Duro*</dc:title>
  <dc:creator>Proyecto Medusa</dc:creator>
  <cp:lastModifiedBy>Proyecto Medusa</cp:lastModifiedBy>
  <cp:revision>4</cp:revision>
  <dcterms:created xsi:type="dcterms:W3CDTF">2010-01-20T10:55:34Z</dcterms:created>
  <dcterms:modified xsi:type="dcterms:W3CDTF">2010-01-21T12:46:14Z</dcterms:modified>
</cp:coreProperties>
</file>